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7010400" cy="92964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9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CBF33B9-1005-41AA-9C87-3B25F504CDD8}" type="datetimeFigureOut">
              <a:rPr lang="es-MX" smtClean="0"/>
              <a:t>27/09/2024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A402A57-82D1-45FA-A4E2-0254CC1124B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63044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DFA9F0-0F47-C9F9-95F5-AC66FCF2FA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B7AAABF-D889-B19C-7A90-98C47C1534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C1AAADA-DD17-2540-BA98-9A0C31C2E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9292-AB58-4885-AFB2-7FD47CDE1053}" type="datetimeFigureOut">
              <a:rPr lang="es-MX" smtClean="0"/>
              <a:t>27/09/2024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017FA7-A9E4-7F6D-5C1D-842E64A86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7ECB975-87C4-73C3-3C5D-34396E5B8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D3D5E-335D-47C1-A85E-8B7229AF4F7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5024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795ED3-1F87-0C16-303B-DF7833B28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773679F-7426-A870-99EB-153842C051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6EBD776-00B9-F1A4-8EC9-93217DB72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9292-AB58-4885-AFB2-7FD47CDE1053}" type="datetimeFigureOut">
              <a:rPr lang="es-MX" smtClean="0"/>
              <a:t>27/09/2024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AA0041B-60A1-1603-D7F0-0FC8F05A4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85A178-E90C-2601-CC34-B2A68965D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D3D5E-335D-47C1-A85E-8B7229AF4F7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70990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BC7978C-4937-F0D6-EF45-737384E1D7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3FA2A6D-E0A1-3C1F-18EC-E91313F854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6E2696B-C2B9-C06F-50D0-05FF89696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9292-AB58-4885-AFB2-7FD47CDE1053}" type="datetimeFigureOut">
              <a:rPr lang="es-MX" smtClean="0"/>
              <a:t>27/09/2024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156AD2C-E7A5-A28E-6D00-4A0246B30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E885901-CBA6-4F28-9CA0-89BE057CC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D3D5E-335D-47C1-A85E-8B7229AF4F7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62826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8F37ED-646D-5E88-2AF1-DF1041B14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AE4D508-1847-DC9E-50F8-2AEEA8150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C52AB1A-BF6E-6563-45AB-19A2AAD0E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9292-AB58-4885-AFB2-7FD47CDE1053}" type="datetimeFigureOut">
              <a:rPr lang="es-MX" smtClean="0"/>
              <a:t>27/09/2024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24718C7-631D-63C6-D743-DEF354BA7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01D6E07-ACDF-C8CF-50F9-C93D95A18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D3D5E-335D-47C1-A85E-8B7229AF4F7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39381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CC97C8-12B9-185E-FAB2-9C80A7422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48007C1-EDDE-134F-DF6B-A92BC6C66E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B55AD80-511A-BBD2-C36F-56E8EC829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9292-AB58-4885-AFB2-7FD47CDE1053}" type="datetimeFigureOut">
              <a:rPr lang="es-MX" smtClean="0"/>
              <a:t>27/09/2024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9B3874E-387B-652D-3B9E-9C00204F3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072733-BE92-4972-D9C9-357331FDF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D3D5E-335D-47C1-A85E-8B7229AF4F7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60984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D08DD2-D042-0D9F-9BA7-55F7B009E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133FA57-7991-E606-7645-AD53EB6469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463DBEA-E2F7-2ED5-11D0-7B8B03C075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15B4A91-2426-0F13-3FB5-9D7F824D3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9292-AB58-4885-AFB2-7FD47CDE1053}" type="datetimeFigureOut">
              <a:rPr lang="es-MX" smtClean="0"/>
              <a:t>27/09/2024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6F81E94-EC8C-FEF9-1858-558E8FF47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147545B-C7B0-79BC-1A79-8095C841A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D3D5E-335D-47C1-A85E-8B7229AF4F7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68327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025DA2-BBCF-2056-0F72-59DE41010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2779F85-B120-287E-0F84-5AF4334DD0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14911CF-C89A-DBCF-CBA2-2050E5842C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E28760C-E536-74C7-3F3D-810372F355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F427491-3606-69AB-3FA2-842E5895D6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D223B13-E02D-BC90-D3FF-BB5D79C43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9292-AB58-4885-AFB2-7FD47CDE1053}" type="datetimeFigureOut">
              <a:rPr lang="es-MX" smtClean="0"/>
              <a:t>27/09/2024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92E52F0-5704-7FB8-ACA1-B7DCF5F72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E36535B-CC7C-94C0-276F-4864A542A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D3D5E-335D-47C1-A85E-8B7229AF4F7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78489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F9FC7C-C8B5-A99B-14DD-1DEC4FE2D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64764A3-4A35-A6B0-723E-A40AD883D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9292-AB58-4885-AFB2-7FD47CDE1053}" type="datetimeFigureOut">
              <a:rPr lang="es-MX" smtClean="0"/>
              <a:t>27/09/2024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FBED593-D23C-A071-C2B9-A2965886F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DD7BA9C-9D2B-7D8F-92FE-C82148E47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D3D5E-335D-47C1-A85E-8B7229AF4F7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52333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92F1B89-9BC7-490E-568C-A90EDA675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9292-AB58-4885-AFB2-7FD47CDE1053}" type="datetimeFigureOut">
              <a:rPr lang="es-MX" smtClean="0"/>
              <a:t>27/09/2024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ABA2A4D-83EF-31C8-0E8A-E6D8D3EFF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4AD7E10-4CF6-A0E0-B62B-F7BBC1E2B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D3D5E-335D-47C1-A85E-8B7229AF4F7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46491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6498FD-348A-3320-8DD8-53DE63521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B3F562F-9943-EA67-F4E7-5E2DC99DD1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A7E6D02-67A5-B48D-8CD4-9AD78328C0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CBAFA63-1A5B-0C6F-DE6D-17C3302E2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9292-AB58-4885-AFB2-7FD47CDE1053}" type="datetimeFigureOut">
              <a:rPr lang="es-MX" smtClean="0"/>
              <a:t>27/09/2024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8DD91E3-FE7A-1F7F-9FC7-1191F05C4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16D2BCD-730F-9A89-5771-9DDAA39E5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D3D5E-335D-47C1-A85E-8B7229AF4F7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21469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547CA0-501C-195E-4443-B2569D8B1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DAE5B79-4955-E137-C73F-BFE0B82958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97D1867-884E-1961-D41F-E4B84B2935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A3B1224-E21A-8E42-E8BB-7860ED3B3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9292-AB58-4885-AFB2-7FD47CDE1053}" type="datetimeFigureOut">
              <a:rPr lang="es-MX" smtClean="0"/>
              <a:t>27/09/2024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80E2C9A-2419-44DD-F4DE-A57B8C48E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E980486-D230-F651-182E-AB1EE9FC3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D3D5E-335D-47C1-A85E-8B7229AF4F7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91371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DC78EF7-B409-B4E0-653E-A4CDDC998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0758999-462D-929C-A52C-E998CD6E02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F2070B3-ED53-383D-1EFA-33D7029446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F59292-AB58-4885-AFB2-7FD47CDE1053}" type="datetimeFigureOut">
              <a:rPr lang="es-MX" smtClean="0"/>
              <a:t>27/09/2024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D3D4C2C-3BAB-50E3-EEA0-D74409121E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E225719-5A01-4892-1B39-4F74746428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DD3D5E-335D-47C1-A85E-8B7229AF4F73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54900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6C5B847-020F-F018-B7DA-1261EBA16C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544" t="13543" r="17647"/>
          <a:stretch/>
        </p:blipFill>
        <p:spPr>
          <a:xfrm>
            <a:off x="918734" y="135728"/>
            <a:ext cx="10036141" cy="658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0855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Nicolas</dc:creator>
  <cp:lastModifiedBy>Nicolas</cp:lastModifiedBy>
  <cp:revision>10</cp:revision>
  <cp:lastPrinted>2024-09-18T16:06:48Z</cp:lastPrinted>
  <dcterms:created xsi:type="dcterms:W3CDTF">2024-09-10T15:00:08Z</dcterms:created>
  <dcterms:modified xsi:type="dcterms:W3CDTF">2024-09-27T15:59:26Z</dcterms:modified>
</cp:coreProperties>
</file>